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1" r:id="rId2"/>
    <p:sldId id="263" r:id="rId3"/>
    <p:sldId id="278" r:id="rId4"/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FFFF99"/>
    <a:srgbClr val="FFC91D"/>
    <a:srgbClr val="FF8F8F"/>
    <a:srgbClr val="192D3D"/>
    <a:srgbClr val="97DCDF"/>
    <a:srgbClr val="36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01460F-420D-4324-9B06-3932423799EB}" v="1" dt="2018-12-08T11:59:45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 autoAdjust="0"/>
    <p:restoredTop sz="94660"/>
  </p:normalViewPr>
  <p:slideViewPr>
    <p:cSldViewPr snapToGrid="0">
      <p:cViewPr varScale="1">
        <p:scale>
          <a:sx n="69" d="100"/>
          <a:sy n="69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anh Tùng" userId="b858d0f9d9d9badc" providerId="LiveId" clId="{D001460F-420D-4324-9B06-3932423799EB}"/>
    <pc:docChg chg="undo custSel addSld modSld">
      <pc:chgData name="Phan Thanh Tùng" userId="b858d0f9d9d9badc" providerId="LiveId" clId="{D001460F-420D-4324-9B06-3932423799EB}" dt="2018-12-08T12:22:04.034" v="473" actId="164"/>
      <pc:docMkLst>
        <pc:docMk/>
      </pc:docMkLst>
      <pc:sldChg chg="addSp delSp modSp add">
        <pc:chgData name="Phan Thanh Tùng" userId="b858d0f9d9d9badc" providerId="LiveId" clId="{D001460F-420D-4324-9B06-3932423799EB}" dt="2018-12-08T12:22:04.034" v="473" actId="164"/>
        <pc:sldMkLst>
          <pc:docMk/>
          <pc:sldMk cId="4024038700" sldId="256"/>
        </pc:sldMkLst>
        <pc:spChg chg="del">
          <ac:chgData name="Phan Thanh Tùng" userId="b858d0f9d9d9badc" providerId="LiveId" clId="{D001460F-420D-4324-9B06-3932423799EB}" dt="2018-12-08T11:59:47.203" v="1" actId="478"/>
          <ac:spMkLst>
            <pc:docMk/>
            <pc:sldMk cId="4024038700" sldId="256"/>
            <ac:spMk id="2" creationId="{DBD1B686-3A9E-4262-A31A-C846B1C60C36}"/>
          </ac:spMkLst>
        </pc:spChg>
        <pc:spChg chg="del">
          <ac:chgData name="Phan Thanh Tùng" userId="b858d0f9d9d9badc" providerId="LiveId" clId="{D001460F-420D-4324-9B06-3932423799EB}" dt="2018-12-08T11:59:49.055" v="2" actId="478"/>
          <ac:spMkLst>
            <pc:docMk/>
            <pc:sldMk cId="4024038700" sldId="256"/>
            <ac:spMk id="3" creationId="{ECBC75FC-DB06-4BA0-9D31-0200ECE3A173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4" creationId="{40C62B39-3BCC-4D74-A1BF-C1C7D57AFA19}"/>
          </ac:spMkLst>
        </pc:spChg>
        <pc:spChg chg="add del mod">
          <ac:chgData name="Phan Thanh Tùng" userId="b858d0f9d9d9badc" providerId="LiveId" clId="{D001460F-420D-4324-9B06-3932423799EB}" dt="2018-12-08T12:06:23.090" v="228" actId="478"/>
          <ac:spMkLst>
            <pc:docMk/>
            <pc:sldMk cId="4024038700" sldId="256"/>
            <ac:spMk id="5" creationId="{E75CFE1A-3CB1-4E9C-9C4C-E566710AF99C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6" creationId="{6DDBBB50-F797-41C3-A3BC-0AA2A49AF449}"/>
          </ac:spMkLst>
        </pc:spChg>
        <pc:spChg chg="add del mod">
          <ac:chgData name="Phan Thanh Tùng" userId="b858d0f9d9d9badc" providerId="LiveId" clId="{D001460F-420D-4324-9B06-3932423799EB}" dt="2018-12-08T12:00:57.644" v="75" actId="478"/>
          <ac:spMkLst>
            <pc:docMk/>
            <pc:sldMk cId="4024038700" sldId="256"/>
            <ac:spMk id="7" creationId="{B8D91079-AFB1-4A73-9878-EA834B39E4CF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8" creationId="{9ED8CBFB-5D6A-47F6-8E61-083A0178F800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9" creationId="{41010C08-C3C1-4AE4-BE0F-0655FA26E2FA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10" creationId="{A020B4B2-C387-435F-839B-6A10F338D3AA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17" creationId="{BCB980B1-4C4E-4EFF-966D-3C84AA47D8F0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18" creationId="{F7BA1749-D7F4-4495-8809-F65CE2751AEA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19" creationId="{2683496D-C135-4181-85DE-C5D0574A8C0B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0" creationId="{C45C7948-179D-4D9B-839B-BECD4A88BBD3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1" creationId="{5209DD8F-DD72-48A2-8130-B5540009C1A5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2" creationId="{D86FACCE-E397-41C8-8FFD-4CE1E6A706C3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3" creationId="{151513AF-ACFC-4275-89F7-086D46DE8949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4" creationId="{F1C6EE5E-E701-4F43-99FC-F8C573DB49EA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5" creationId="{A9D86B49-3266-4459-9DEB-9FF9ACE92E32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6" creationId="{76E0A867-244D-4B7C-B9F0-56AE40A9A67A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7" creationId="{7A51AEB6-ED4E-420F-BAD4-513E43FF2CBC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8" creationId="{8C6E11AF-B842-4B2F-B1D2-4CCC13BFFF86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9" creationId="{BDD5A788-93E8-4B60-BF55-DCF9A6B1B71F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30" creationId="{B8C9ECEE-6521-4EC2-85B2-5776F10D8B28}"/>
          </ac:spMkLst>
        </pc:spChg>
        <pc:grpChg chg="add mod">
          <ac:chgData name="Phan Thanh Tùng" userId="b858d0f9d9d9badc" providerId="LiveId" clId="{D001460F-420D-4324-9B06-3932423799EB}" dt="2018-12-08T12:22:04.034" v="473" actId="164"/>
          <ac:grpSpMkLst>
            <pc:docMk/>
            <pc:sldMk cId="4024038700" sldId="256"/>
            <ac:grpSpMk id="31" creationId="{A056F777-D473-436E-9C23-F33CCC447235}"/>
          </ac:grpSpMkLst>
        </pc:grpChg>
        <pc:picChg chg="add del mod">
          <ac:chgData name="Phan Thanh Tùng" userId="b858d0f9d9d9badc" providerId="LiveId" clId="{D001460F-420D-4324-9B06-3932423799EB}" dt="2018-12-08T12:06:15.915" v="226" actId="478"/>
          <ac:picMkLst>
            <pc:docMk/>
            <pc:sldMk cId="4024038700" sldId="256"/>
            <ac:picMk id="12" creationId="{512A48CD-0514-4D4C-977E-042542472472}"/>
          </ac:picMkLst>
        </pc:picChg>
        <pc:picChg chg="add del mod">
          <ac:chgData name="Phan Thanh Tùng" userId="b858d0f9d9d9badc" providerId="LiveId" clId="{D001460F-420D-4324-9B06-3932423799EB}" dt="2018-12-08T12:06:14.576" v="225" actId="478"/>
          <ac:picMkLst>
            <pc:docMk/>
            <pc:sldMk cId="4024038700" sldId="256"/>
            <ac:picMk id="13" creationId="{C541D7F8-6FE6-4674-A0E7-829912DA918C}"/>
          </ac:picMkLst>
        </pc:picChg>
        <pc:picChg chg="add del mod">
          <ac:chgData name="Phan Thanh Tùng" userId="b858d0f9d9d9badc" providerId="LiveId" clId="{D001460F-420D-4324-9B06-3932423799EB}" dt="2018-12-08T12:02:40.825" v="188" actId="478"/>
          <ac:picMkLst>
            <pc:docMk/>
            <pc:sldMk cId="4024038700" sldId="256"/>
            <ac:picMk id="15" creationId="{75F66608-AEA7-4B41-985B-E503A55AF939}"/>
          </ac:picMkLst>
        </pc:picChg>
        <pc:picChg chg="add del mod">
          <ac:chgData name="Phan Thanh Tùng" userId="b858d0f9d9d9badc" providerId="LiveId" clId="{D001460F-420D-4324-9B06-3932423799EB}" dt="2018-12-08T12:04:02.072" v="201" actId="478"/>
          <ac:picMkLst>
            <pc:docMk/>
            <pc:sldMk cId="4024038700" sldId="256"/>
            <ac:picMk id="16" creationId="{8F0971AF-423C-4096-86E8-862041DDCA4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549646C7-969E-4D9F-AE42-904931E74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C06C1DA-296B-4351-9AAA-18A302897E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1F6A3-6EC8-4223-BE62-6D5912612DDB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C086F567-1CA0-4BE8-A8CB-D6E67EF67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BA49B53-E27B-4F85-BB9F-660D035A8D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3A0BC-50BF-4066-9767-48772A291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6693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3AF75-96F8-470F-B197-B563171D35D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FFC90-D68C-474C-84B8-2592B2BC8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78983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Đầu trang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594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F46112-3982-4693-9219-408423719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45EFFC3-980C-4A5A-BE22-1E912A4F7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45299D6-6DC2-4EFD-86B5-CD5177029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FFED0-F59D-42C8-B8DA-7E2F73C8B0C8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3FB828F-6760-44C2-9F4F-630C2335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542DC84-17CA-4191-9E53-586F2F04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0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9FA59E-FF42-473A-8681-6F46EFB5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CF84AE8-3060-47A5-928F-2898B6792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EA9223F-6793-4687-A3E4-93D40B5C9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798F-3B4C-4AA0-830E-234D22A0D9D1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723EA58-25C9-47D6-8E19-EBE156F4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3D1E80-B78F-4747-9D37-8E5DB7DD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5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E57FC445-8423-4501-9049-237E4BF00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43E2EC40-5A54-48BA-938B-98686932F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2125BC2-8872-4973-8C3D-A24DD6CA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CA8C-67F9-4804-86B6-66FA7E631F96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8A9FF68-0ED4-4BE3-9D5E-B821F569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4B9BFCB-AFC4-4834-8FB5-DE58FEB0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0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FF61358-3CC5-4C72-8B91-2CD29457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0C6650A-A50D-481C-B513-68FDEB62E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1E684FC-5B6F-4BF5-98BF-1BDF3A0F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E4E2-6293-4FBC-94B0-89F13662E172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053C89D-9933-47E1-8ED6-F4F1711E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EA6BA79-64BE-412B-B92B-E1B7EB7C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9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E86F703-7BD2-4567-8669-71DD2D96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76EC0D1-FA3F-4229-8CAB-557060912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70C4B4A-109D-49D6-BB41-7995F9B9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CED6-869B-4A89-AD12-D5A241E40E08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8D3936E-3D6F-484B-AEC8-4AA954112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C24C431-7B21-4888-8D2E-DE55CE1E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AD0884F-D25A-4B54-8AA2-4420E7EB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6921444-34B1-4527-9F9A-CD3845DE4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704921A3-8A85-4BD5-A467-B9AE98A65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6FD1DB3-F562-453F-8734-7CF51EF2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9BF-A65E-46EA-9BE8-32ECC2260E00}" type="datetime1">
              <a:rPr lang="en-US" smtClean="0"/>
              <a:t>5/13/2019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647E36B-2F41-4F38-AEAE-5CF4A940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D2A8A10-72A2-426B-B525-AFA32D08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16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2C6CCBF-932D-440F-BDBD-13666501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42A3880-12DB-48F7-A054-78882A128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2D33A48-8196-44A6-92DD-D394AEA3A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6F90977D-9768-496A-A096-8E82CF4F6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52B0DDBC-C36D-4D48-9402-08A557F19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492C66AB-9921-4A64-AD03-46238BEA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D3A-DF65-4E14-8FE6-2598657F2D24}" type="datetime1">
              <a:rPr lang="en-US" smtClean="0"/>
              <a:t>5/13/2019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4CC7C065-0445-4F7F-9BE4-93C48EEB8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E857692-DF1E-4462-88A8-1E845280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42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2C00F69-630C-4D37-B2B1-560B7254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6A300B7F-A9EC-4539-BA4E-C20C2599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696-EAED-4DFA-9544-15D33C769BE9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1BB107D4-B565-4CB2-BDAA-17E36ED3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4CA2AA3-0414-4D0E-9CC5-105CBFEA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21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D0CADF2-764D-48EC-97E8-74E6D588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955-8D46-471F-A137-F8921BC4FAA0}" type="datetime1">
              <a:rPr lang="en-US" smtClean="0"/>
              <a:t>5/13/2019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0B2109FD-08E9-43EE-B914-7AFC2B0F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F5DD9EE-BBD6-46A0-8FFE-26464A4C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1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FC61AD5-404C-47E9-AC67-8974E62D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4B0B33-013A-4673-86E6-9D678B11C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8579630-DD49-4582-8EF5-D16E4B4C7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DEF698D-7AA5-40DF-9F2D-265D25F5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213A8-06C5-4AD9-9F1A-12BA4560CF59}" type="datetime1">
              <a:rPr lang="en-US" smtClean="0"/>
              <a:t>5/13/2019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45790B6-6FC0-4653-A693-7BD981C1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128C334-FDC5-42D8-973D-78CE27D7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D85A107-ADEB-448E-88FD-A122B292A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5C24DEDA-BE42-4B51-880F-569308F89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2EE807C-5066-48A5-B4B9-962C83AE0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24A66D1-0AB1-46BE-ABF7-5DCF8039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A4DF-8163-4C1A-96C5-4FBDEF0B7670}" type="datetime1">
              <a:rPr lang="en-US" smtClean="0"/>
              <a:t>5/13/2019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DFD33D8-3F64-42FD-BA51-90C37923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74537E1-C982-4DA0-A6F2-150E91B27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1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89686578-D061-4740-8698-2EFEDA89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8E9FA90-6D5D-4BAB-9786-7EBEE3DAD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D64911D-8446-42FA-9BDB-FC019FE0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BF7D5-C692-4B34-8FCE-367D023D820C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CA6F204-FD4E-4B2B-BB97-647F34928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E8589D7-3959-47C7-87F5-0F57DFCFA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3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hyperlink" Target="https://www.facebook.com/groups/448536175642887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image" Target="../media/image14.gif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12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gif"/><Relationship Id="rId5" Type="http://schemas.openxmlformats.org/officeDocument/2006/relationships/image" Target="../media/image6.gif"/><Relationship Id="rId10" Type="http://schemas.openxmlformats.org/officeDocument/2006/relationships/image" Target="../media/image11.gif"/><Relationship Id="rId4" Type="http://schemas.openxmlformats.org/officeDocument/2006/relationships/image" Target="../media/image5.gif"/><Relationship Id="rId9" Type="http://schemas.openxmlformats.org/officeDocument/2006/relationships/image" Target="../media/image10.gif"/><Relationship Id="rId14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>
            <a:extLst>
              <a:ext uri="{FF2B5EF4-FFF2-40B4-BE49-F238E27FC236}">
                <a16:creationId xmlns:a16="http://schemas.microsoft.com/office/drawing/2014/main" id="{9A6CCEC1-4A31-40B6-93CF-301F0AEB1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653" y="70954"/>
            <a:ext cx="1540795" cy="1155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6495F4DC-D628-472E-9C1E-126810A1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54"/>
            <a:ext cx="1541647" cy="1211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71E6CCF8-6C6C-4511-8504-2B97FA0D6C17}"/>
              </a:ext>
            </a:extLst>
          </p:cNvPr>
          <p:cNvSpPr txBox="1"/>
          <p:nvPr/>
        </p:nvSpPr>
        <p:spPr>
          <a:xfrm>
            <a:off x="1070292" y="103858"/>
            <a:ext cx="727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KHOA HỌC TỰ NHIÊN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MÔN VẬT LÝ TIN HỌC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84194645-D0C8-462A-96F1-085A28EC436D}"/>
              </a:ext>
            </a:extLst>
          </p:cNvPr>
          <p:cNvSpPr/>
          <p:nvPr/>
        </p:nvSpPr>
        <p:spPr>
          <a:xfrm>
            <a:off x="-18331" y="1878075"/>
            <a:ext cx="5695808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99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 CÁO ĐỒ ÁN MÔN HỌC</a:t>
            </a:r>
          </a:p>
          <a:p>
            <a:pPr algn="ctr"/>
            <a:endParaRPr lang="en-US" sz="4500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rgbClr val="FFFF99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US" sz="4500" b="1" dirty="0">
              <a:ln w="9525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rgbClr val="FFFF99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E6D1590A-9A6E-406A-8C27-6EF8443E4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45" y="3099556"/>
            <a:ext cx="5023344" cy="365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65BB3C38-0EB4-4006-805D-105BC1150FF1}"/>
              </a:ext>
            </a:extLst>
          </p:cNvPr>
          <p:cNvSpPr/>
          <p:nvPr/>
        </p:nvSpPr>
        <p:spPr>
          <a:xfrm>
            <a:off x="1307593" y="5602680"/>
            <a:ext cx="1790876" cy="8309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endParaRPr lang="vi-VN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1C2D71DD-3B5B-49D6-803E-1206FDCC381F}"/>
              </a:ext>
            </a:extLst>
          </p:cNvPr>
          <p:cNvSpPr/>
          <p:nvPr/>
        </p:nvSpPr>
        <p:spPr>
          <a:xfrm>
            <a:off x="11407211" y="6196100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498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2143D64-F616-4A73-909C-3A6229556808}"/>
              </a:ext>
            </a:extLst>
          </p:cNvPr>
          <p:cNvSpPr/>
          <p:nvPr/>
        </p:nvSpPr>
        <p:spPr>
          <a:xfrm>
            <a:off x="3457296" y="0"/>
            <a:ext cx="5277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NỘI DUNG CHÍNH</a:t>
            </a:r>
            <a:endParaRPr lang="vi-VN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25" name="Hộp chú thích: Đường Cong Không Viền 24">
            <a:extLst>
              <a:ext uri="{FF2B5EF4-FFF2-40B4-BE49-F238E27FC236}">
                <a16:creationId xmlns:a16="http://schemas.microsoft.com/office/drawing/2014/main" id="{CB4D72E2-107B-4E15-BD24-17426F227F7D}"/>
              </a:ext>
            </a:extLst>
          </p:cNvPr>
          <p:cNvSpPr/>
          <p:nvPr/>
        </p:nvSpPr>
        <p:spPr>
          <a:xfrm rot="10800000">
            <a:off x="279538" y="2729521"/>
            <a:ext cx="2768767" cy="1504404"/>
          </a:xfrm>
          <a:prstGeom prst="callout2">
            <a:avLst>
              <a:gd name="adj1" fmla="val 50457"/>
              <a:gd name="adj2" fmla="val -2957"/>
              <a:gd name="adj3" fmla="val 53457"/>
              <a:gd name="adj4" fmla="val -37852"/>
              <a:gd name="adj5" fmla="val 50789"/>
              <a:gd name="adj6" fmla="val -96792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36FE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ộp chú thích: Đường Cong Không Viền 25">
            <a:extLst>
              <a:ext uri="{FF2B5EF4-FFF2-40B4-BE49-F238E27FC236}">
                <a16:creationId xmlns:a16="http://schemas.microsoft.com/office/drawing/2014/main" id="{5E3299AC-501B-44FD-A01A-C6D8F72380C9}"/>
              </a:ext>
            </a:extLst>
          </p:cNvPr>
          <p:cNvSpPr/>
          <p:nvPr/>
        </p:nvSpPr>
        <p:spPr>
          <a:xfrm rot="10800000">
            <a:off x="682171" y="4535714"/>
            <a:ext cx="2571926" cy="1398957"/>
          </a:xfrm>
          <a:prstGeom prst="callout2">
            <a:avLst>
              <a:gd name="adj1" fmla="val 50457"/>
              <a:gd name="adj2" fmla="val -2957"/>
              <a:gd name="adj3" fmla="val 56570"/>
              <a:gd name="adj4" fmla="val -42367"/>
              <a:gd name="adj5" fmla="val 140015"/>
              <a:gd name="adj6" fmla="val -89455"/>
            </a:avLst>
          </a:prstGeom>
          <a:solidFill>
            <a:schemeClr val="bg1"/>
          </a:solidFill>
          <a:ln w="28575">
            <a:solidFill>
              <a:srgbClr val="36FE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ộp chú thích: Đường Cong Không Viền 28">
            <a:extLst>
              <a:ext uri="{FF2B5EF4-FFF2-40B4-BE49-F238E27FC236}">
                <a16:creationId xmlns:a16="http://schemas.microsoft.com/office/drawing/2014/main" id="{802D6685-A7CC-4BF3-80D6-82DE6960B65E}"/>
              </a:ext>
            </a:extLst>
          </p:cNvPr>
          <p:cNvSpPr/>
          <p:nvPr/>
        </p:nvSpPr>
        <p:spPr>
          <a:xfrm>
            <a:off x="8937903" y="4468407"/>
            <a:ext cx="2883980" cy="1579675"/>
          </a:xfrm>
          <a:prstGeom prst="callout2">
            <a:avLst>
              <a:gd name="adj1" fmla="val 50457"/>
              <a:gd name="adj2" fmla="val -2957"/>
              <a:gd name="adj3" fmla="val 56976"/>
              <a:gd name="adj4" fmla="val -34436"/>
              <a:gd name="adj5" fmla="val -36167"/>
              <a:gd name="adj6" fmla="val -84911"/>
            </a:avLst>
          </a:prstGeom>
          <a:solidFill>
            <a:schemeClr val="bg1"/>
          </a:solidFill>
          <a:ln w="28575">
            <a:solidFill>
              <a:srgbClr val="36FE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37B8728-A573-4BA8-85DC-F5ED0FCC8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68" y="2925122"/>
            <a:ext cx="1040007" cy="1040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BF213D3B-5E9C-448A-BD53-17318219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093" y="1566293"/>
            <a:ext cx="1009128" cy="756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2262D53A-6070-441E-9387-A062A7221B5E}"/>
              </a:ext>
            </a:extLst>
          </p:cNvPr>
          <p:cNvSpPr/>
          <p:nvPr/>
        </p:nvSpPr>
        <p:spPr>
          <a:xfrm>
            <a:off x="11407211" y="6196100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1" name="Chỗ dành sẵn cho Hình ảnh 9">
            <a:extLst>
              <a:ext uri="{FF2B5EF4-FFF2-40B4-BE49-F238E27FC236}">
                <a16:creationId xmlns:a16="http://schemas.microsoft.com/office/drawing/2014/main" id="{4F0189DA-4F62-4CA0-97F0-9D75FFCB36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" b="51"/>
          <a:stretch>
            <a:fillRect/>
          </a:stretch>
        </p:blipFill>
        <p:spPr>
          <a:xfrm rot="16200000">
            <a:off x="3077588" y="1253865"/>
            <a:ext cx="749880" cy="749097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A80666F7-DE96-404D-ACF9-E63E14540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9" y="688198"/>
            <a:ext cx="857289" cy="642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322D0207-73D6-4F48-B06C-846FE06B0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60" y="2411215"/>
            <a:ext cx="632756" cy="759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30322040-113E-484B-8E81-58FA46733D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9" y="4352659"/>
            <a:ext cx="828981" cy="621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4B2365AB-0100-44A6-93F4-461AB3F4B1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011" y="622431"/>
            <a:ext cx="869527" cy="65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16507436-FBAD-4710-B57F-4627D9BC4B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03" y="4234463"/>
            <a:ext cx="846010" cy="634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" name="Hình ảnh 40">
            <a:extLst>
              <a:ext uri="{FF2B5EF4-FFF2-40B4-BE49-F238E27FC236}">
                <a16:creationId xmlns:a16="http://schemas.microsoft.com/office/drawing/2014/main" id="{F4D8007F-E44D-4513-95A5-F9FBEA1430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66" y="4652988"/>
            <a:ext cx="1798572" cy="1156225"/>
          </a:xfrm>
          <a:prstGeom prst="rect">
            <a:avLst/>
          </a:prstGeom>
        </p:spPr>
      </p:pic>
      <p:pic>
        <p:nvPicPr>
          <p:cNvPr id="45" name="Hình ảnh 44">
            <a:extLst>
              <a:ext uri="{FF2B5EF4-FFF2-40B4-BE49-F238E27FC236}">
                <a16:creationId xmlns:a16="http://schemas.microsoft.com/office/drawing/2014/main" id="{C85469ED-210A-4EB5-B9F9-98D99E16B9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960" y="4596117"/>
            <a:ext cx="1712797" cy="1284599"/>
          </a:xfrm>
          <a:prstGeom prst="rect">
            <a:avLst/>
          </a:prstGeom>
        </p:spPr>
      </p:pic>
      <p:pic>
        <p:nvPicPr>
          <p:cNvPr id="49" name="Hình ảnh 48">
            <a:extLst>
              <a:ext uri="{FF2B5EF4-FFF2-40B4-BE49-F238E27FC236}">
                <a16:creationId xmlns:a16="http://schemas.microsoft.com/office/drawing/2014/main" id="{15B4AD1D-42F7-4A1F-9447-A06418DD21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2690766"/>
            <a:ext cx="2766881" cy="1554987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7E552AE3-C39E-43ED-9E10-E79DAA8B87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10" y="2505024"/>
            <a:ext cx="841903" cy="631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082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 animBg="1"/>
      <p:bldP spid="26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ình ảnh 12">
            <a:extLst>
              <a:ext uri="{FF2B5EF4-FFF2-40B4-BE49-F238E27FC236}">
                <a16:creationId xmlns:a16="http://schemas.microsoft.com/office/drawing/2014/main" id="{0D41300D-00AE-48E2-A912-9D0284470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65" y="5351305"/>
            <a:ext cx="1654629" cy="1240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D687C528-2266-4C1A-BAC4-624675CF9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65" y="99837"/>
            <a:ext cx="1068336" cy="823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C9F78E5D-561E-4A4B-9EB4-52F57E6458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195D37A0-BF94-439B-B7BD-A63902D62AC7}"/>
              </a:ext>
            </a:extLst>
          </p:cNvPr>
          <p:cNvSpPr/>
          <p:nvPr/>
        </p:nvSpPr>
        <p:spPr>
          <a:xfrm>
            <a:off x="2937122" y="354763"/>
            <a:ext cx="6317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TÀI LIỆU THAM KHẢO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50D08626-D309-4A6C-AD89-C2FCF1215E48}"/>
              </a:ext>
            </a:extLst>
          </p:cNvPr>
          <p:cNvSpPr/>
          <p:nvPr/>
        </p:nvSpPr>
        <p:spPr>
          <a:xfrm>
            <a:off x="656706" y="1632856"/>
            <a:ext cx="10878588" cy="523220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lvl="0" algn="just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	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C23C8721-4C7A-44DA-BDFC-EFE0C7E01DAE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07925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E6A681D3-B451-43CB-AA9D-69543BC7A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" r="7387"/>
          <a:stretch/>
        </p:blipFill>
        <p:spPr>
          <a:xfrm>
            <a:off x="3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A266B61A-D71E-4DF5-909A-A581CFA8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65" y="99837"/>
            <a:ext cx="1068336" cy="823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A3F08946-4058-4939-8224-E583AD3F1E22}"/>
              </a:ext>
            </a:extLst>
          </p:cNvPr>
          <p:cNvSpPr/>
          <p:nvPr/>
        </p:nvSpPr>
        <p:spPr>
          <a:xfrm>
            <a:off x="338442" y="138500"/>
            <a:ext cx="10655454" cy="1754326"/>
          </a:xfrm>
          <a:prstGeom prst="rect">
            <a:avLst/>
          </a:prstGeom>
          <a:solidFill>
            <a:schemeClr val="lt1">
              <a:alpha val="56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5400" b="1" dirty="0">
                <a:ln w="0"/>
                <a:gradFill>
                  <a:gsLst>
                    <a:gs pos="0">
                      <a:srgbClr val="FF0000"/>
                    </a:gs>
                    <a:gs pos="50000">
                      <a:srgbClr val="FF6565"/>
                    </a:gs>
                    <a:gs pos="100000">
                      <a:srgbClr val="FF8F8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ƠN THẦY VÀ CÁC BẠN </a:t>
            </a:r>
            <a:br>
              <a:rPr lang="vi-VN" sz="5400" b="1" dirty="0">
                <a:ln w="0"/>
                <a:gradFill>
                  <a:gsLst>
                    <a:gs pos="0">
                      <a:srgbClr val="FF0000"/>
                    </a:gs>
                    <a:gs pos="50000">
                      <a:srgbClr val="FF6565"/>
                    </a:gs>
                    <a:gs pos="100000">
                      <a:srgbClr val="FF8F8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5400" b="1" dirty="0">
                <a:ln w="0"/>
                <a:gradFill>
                  <a:gsLst>
                    <a:gs pos="0">
                      <a:srgbClr val="FF0000"/>
                    </a:gs>
                    <a:gs pos="50000">
                      <a:srgbClr val="FF6565"/>
                    </a:gs>
                    <a:gs pos="100000">
                      <a:srgbClr val="FF8F8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 CHÚ Ý THEO DÕI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407314F2-E74B-4341-BCB1-698DA359C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781" y="3773498"/>
            <a:ext cx="1914595" cy="1930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853C8DDD-64C3-49EB-9E3C-248AEB5276AF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27</a:t>
            </a:r>
            <a:endParaRPr lang="en-US" sz="1600" dirty="0"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8EAC6ED-3238-47B7-AD55-F82E940796FC}"/>
              </a:ext>
            </a:extLst>
          </p:cNvPr>
          <p:cNvSpPr/>
          <p:nvPr/>
        </p:nvSpPr>
        <p:spPr>
          <a:xfrm>
            <a:off x="205172" y="3118791"/>
            <a:ext cx="10450286" cy="2585323"/>
          </a:xfrm>
          <a:prstGeom prst="rect">
            <a:avLst/>
          </a:prstGeom>
          <a:solidFill>
            <a:schemeClr val="lt1">
              <a:alpha val="31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 you FAIL, never give up because</a:t>
            </a:r>
            <a:br>
              <a:rPr lang="en-US" sz="5400" b="1" cap="none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5400" b="1" cap="none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F.A.I.L means</a:t>
            </a:r>
            <a:b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5400" b="1" cap="none" spc="50" dirty="0">
                <a:ln w="9525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/>
                    </a:gs>
                    <a:gs pos="74000">
                      <a:srgbClr val="FFFF99"/>
                    </a:gs>
                    <a:gs pos="41000">
                      <a:srgbClr val="FFFF00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“First Attempt In Learning”</a:t>
            </a:r>
            <a:endParaRPr lang="vi-VN" sz="5400" b="1" cap="none" spc="50" dirty="0">
              <a:ln w="9525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/>
                  </a:gs>
                  <a:gs pos="74000">
                    <a:srgbClr val="FFFF99"/>
                  </a:gs>
                  <a:gs pos="41000">
                    <a:srgbClr val="FFFF00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8794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49</Words>
  <Application>Microsoft Office PowerPoint</Application>
  <PresentationFormat>Màn hình rộng</PresentationFormat>
  <Paragraphs>14</Paragraphs>
  <Slides>4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Tahoma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Thanh Tùng</dc:creator>
  <cp:lastModifiedBy>Phan Thanh Tùng</cp:lastModifiedBy>
  <cp:revision>281</cp:revision>
  <dcterms:created xsi:type="dcterms:W3CDTF">2018-12-08T14:43:36Z</dcterms:created>
  <dcterms:modified xsi:type="dcterms:W3CDTF">2019-05-13T12:44:10Z</dcterms:modified>
</cp:coreProperties>
</file>